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lata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Alata-regular.fntdata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66a62f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66a62f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66a62f0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66a62f0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a92d90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a92d90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66a62f0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66a62f0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51000">
              <a:srgbClr val="C9DEC0"/>
            </a:gs>
            <a:gs pos="78000">
              <a:srgbClr val="AECDA1"/>
            </a:gs>
            <a:gs pos="100000">
              <a:srgbClr val="92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Relationship Id="rId4" Type="http://schemas.openxmlformats.org/officeDocument/2006/relationships/image" Target="../media/image15.png"/><Relationship Id="rId5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2089900" y="246525"/>
            <a:ext cx="4807325" cy="480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Reaction</a:t>
            </a:r>
            <a:r>
              <a:rPr b="1" lang="da">
                <a:latin typeface="Alata"/>
                <a:ea typeface="Alata"/>
                <a:cs typeface="Alata"/>
                <a:sym typeface="Alata"/>
              </a:rPr>
              <a:t> Times in Football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 comparison across teams &amp; experience</a:t>
            </a:r>
            <a:endParaRPr sz="1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WHERE DID OUR DATA COME FROM?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2600875"/>
            <a:ext cx="399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da" sz="5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VIBORG</a:t>
            </a:r>
            <a:endParaRPr b="1" sz="5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Motivation for the product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Video-based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Tactical Understanding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Why reaction times?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00" y="1908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10292" r="10411" t="0"/>
          <a:stretch/>
        </p:blipFill>
        <p:spPr>
          <a:xfrm>
            <a:off x="6760877" y="2971213"/>
            <a:ext cx="2071424" cy="16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11" y="3109775"/>
            <a:ext cx="2529439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Data Exploration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Reaction Times are non-normal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Plots?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88" y="3558775"/>
            <a:ext cx="34701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11700" y="31424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Shapiro-Wilk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95" y="4274250"/>
            <a:ext cx="3470125" cy="71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3" y="1712325"/>
            <a:ext cx="1879957" cy="115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850" y="1701538"/>
            <a:ext cx="1898758" cy="1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3874" y="3363526"/>
            <a:ext cx="2636950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7928" y="1985900"/>
            <a:ext cx="1409547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1525" y="1985900"/>
            <a:ext cx="1580796" cy="11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Methods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Non-parametric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Correlation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122" y="2096413"/>
            <a:ext cx="1839450" cy="1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701" y="2096425"/>
            <a:ext cx="2259874" cy="1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559" y="2096425"/>
            <a:ext cx="2167192" cy="137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23512"/>
            <a:ext cx="2014750" cy="29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913627"/>
            <a:ext cx="2014750" cy="29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Results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340000" y="1152475"/>
            <a:ext cx="44640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 sz="1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Wilcoxon rank sum test</a:t>
            </a:r>
            <a:endParaRPr sz="1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97" y="3392222"/>
            <a:ext cx="3059925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075" y="3392225"/>
            <a:ext cx="3928676" cy="1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1346700" y="4085375"/>
            <a:ext cx="339600" cy="1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419225" y="4042925"/>
            <a:ext cx="1544700" cy="23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